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59" r:id="rId8"/>
    <p:sldId id="265" r:id="rId9"/>
    <p:sldId id="261" r:id="rId10"/>
    <p:sldId id="268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ttie Brown" initials="DB" lastIdx="5" clrIdx="0">
    <p:extLst>
      <p:ext uri="{19B8F6BF-5375-455C-9EA6-DF929625EA0E}">
        <p15:presenceInfo xmlns:p15="http://schemas.microsoft.com/office/powerpoint/2012/main" userId="S-1-5-21-2448068518-57406581-3895514244-5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8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53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7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0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8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2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8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8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6550FC-4C11-41E3-8EA9-039888E5605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DD4C-3A8D-41A1-935A-FE6D6091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5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bats.org/" TargetMode="External"/><Relationship Id="rId7" Type="http://schemas.openxmlformats.org/officeDocument/2006/relationships/image" Target="../media/image25.JPG"/><Relationship Id="rId2" Type="http://schemas.openxmlformats.org/officeDocument/2006/relationships/hyperlink" Target="http://www.georgiawildlife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://www.batcon.org/" TargetMode="External"/><Relationship Id="rId4" Type="http://schemas.openxmlformats.org/officeDocument/2006/relationships/hyperlink" Target="http://www.pinetres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news.bbc.co.uk/2/hi/science/nature/6929767.stm&amp;ei=OrEeVYuEN4mayQSa3YLoBw&amp;bvm=bv.89947451,d.cGU&amp;psig=AFQjCNG79VvdwoCDtLHhJfFwZzBq0tqwKQ&amp;ust=142816118936634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1220" y="1902013"/>
            <a:ext cx="6044264" cy="3329581"/>
          </a:xfrm>
        </p:spPr>
        <p:txBody>
          <a:bodyPr/>
          <a:lstStyle/>
          <a:p>
            <a:pPr algn="ctr"/>
            <a:r>
              <a:rPr lang="en-US" dirty="0" smtClean="0"/>
              <a:t>Bats of Georgia </a:t>
            </a:r>
            <a:br>
              <a:rPr lang="en-US" dirty="0" smtClean="0"/>
            </a:br>
            <a:r>
              <a:rPr lang="en-US" dirty="0" smtClean="0"/>
              <a:t>&amp; Around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948" y="5786583"/>
            <a:ext cx="8825658" cy="861420"/>
          </a:xfrm>
        </p:spPr>
        <p:txBody>
          <a:bodyPr/>
          <a:lstStyle/>
          <a:p>
            <a:r>
              <a:rPr lang="en-US" dirty="0" smtClean="0"/>
              <a:t>By: Georgia bat working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60" y="3193961"/>
            <a:ext cx="3562615" cy="3110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1364" y="6094183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www.youtube.com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90" y="402903"/>
            <a:ext cx="3663696" cy="292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4509" y="3070850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Vicky Beckham Smith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our Bats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</a:p>
          <a:p>
            <a:r>
              <a:rPr lang="en-US" dirty="0" smtClean="0"/>
              <a:t>Disturbance in Caves</a:t>
            </a:r>
          </a:p>
          <a:p>
            <a:r>
              <a:rPr lang="en-US" dirty="0" smtClean="0"/>
              <a:t>White Nose Syndrome (WNS)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43" y="669321"/>
            <a:ext cx="4286652" cy="283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4471" y="3456320"/>
            <a:ext cx="1295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www.ibtimes.com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38" y="3786232"/>
            <a:ext cx="4672599" cy="2628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7" y="3676494"/>
            <a:ext cx="5133975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886" y="5763543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www.fws.gov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023959" y="6155469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www.youtube.com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24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D</a:t>
            </a:r>
            <a:r>
              <a:rPr lang="en-US" dirty="0" smtClean="0"/>
              <a:t>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08974"/>
            <a:ext cx="8946541" cy="4195481"/>
          </a:xfrm>
        </p:spPr>
        <p:txBody>
          <a:bodyPr/>
          <a:lstStyle/>
          <a:p>
            <a:r>
              <a:rPr lang="en-US" dirty="0" smtClean="0"/>
              <a:t>Share with others what you  have learned about bats</a:t>
            </a:r>
          </a:p>
          <a:p>
            <a:r>
              <a:rPr lang="en-US" dirty="0" smtClean="0"/>
              <a:t>Get together with friends or your boy scout or girl scout group and build a bat house in a state park or along a greenway with their permission.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"/>
          <a:stretch/>
        </p:blipFill>
        <p:spPr>
          <a:xfrm>
            <a:off x="1562536" y="2989808"/>
            <a:ext cx="2983705" cy="3418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6659" y="6358418"/>
            <a:ext cx="1393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www.pinterest.com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53" y="3073119"/>
            <a:ext cx="4617401" cy="3251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61353" y="6358418"/>
            <a:ext cx="1806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www.batconservation.org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66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573" y="568627"/>
            <a:ext cx="9404723" cy="1400530"/>
          </a:xfrm>
        </p:spPr>
        <p:txBody>
          <a:bodyPr/>
          <a:lstStyle/>
          <a:p>
            <a:r>
              <a:rPr lang="en-US" sz="3000" dirty="0"/>
              <a:t>For more </a:t>
            </a:r>
            <a:r>
              <a:rPr lang="en-US" sz="3000" dirty="0" smtClean="0"/>
              <a:t>information, </a:t>
            </a:r>
            <a:r>
              <a:rPr lang="en-US" sz="3000" dirty="0"/>
              <a:t>go to: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hlinkClick r:id="rId2"/>
              </a:rPr>
              <a:t>www.georgiawildlife.com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hlinkClick r:id="rId3"/>
              </a:rPr>
              <a:t>http://</a:t>
            </a:r>
            <a:r>
              <a:rPr lang="en-US" sz="3000" dirty="0" smtClean="0">
                <a:hlinkClick r:id="rId3"/>
              </a:rPr>
              <a:t>www.gabats.org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Or 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For classroom activities about bats to engage students: 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hlinkClick r:id="rId4"/>
              </a:rPr>
              <a:t>www.Pinetrest.com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>
                <a:hlinkClick r:id="rId5"/>
              </a:rPr>
              <a:t>www.batcon.org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84" y="850006"/>
            <a:ext cx="3558155" cy="2816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72" y="4486327"/>
            <a:ext cx="3335967" cy="2241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5489" y="3309871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Vicky Beckham Smith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8391" y="6482020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Vicky Beckham Smith</a:t>
            </a:r>
          </a:p>
        </p:txBody>
      </p:sp>
    </p:spTree>
    <p:extLst>
      <p:ext uri="{BB962C8B-B14F-4D97-AF65-F5344CB8AC3E}">
        <p14:creationId xmlns:p14="http://schemas.microsoft.com/office/powerpoint/2010/main" val="14083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59" y="1690688"/>
            <a:ext cx="10515600" cy="4351338"/>
          </a:xfrm>
        </p:spPr>
        <p:txBody>
          <a:bodyPr/>
          <a:lstStyle/>
          <a:p>
            <a:r>
              <a:rPr lang="en-US" dirty="0" smtClean="0"/>
              <a:t>Order </a:t>
            </a:r>
            <a:r>
              <a:rPr lang="en-US" dirty="0" err="1" smtClean="0"/>
              <a:t>Chiroptera</a:t>
            </a:r>
            <a:r>
              <a:rPr lang="en-US" dirty="0" smtClean="0"/>
              <a:t> (which is Greek for ‘hand wing’)</a:t>
            </a:r>
          </a:p>
          <a:p>
            <a:r>
              <a:rPr lang="en-US" dirty="0" smtClean="0"/>
              <a:t>Second largest order of mammals (rodents are first)~ 20% of all classified mammal species worldwide</a:t>
            </a:r>
          </a:p>
          <a:p>
            <a:r>
              <a:rPr lang="en-US" dirty="0" smtClean="0"/>
              <a:t>1,240 species worldwide</a:t>
            </a:r>
          </a:p>
          <a:p>
            <a:r>
              <a:rPr lang="en-US" dirty="0" smtClean="0"/>
              <a:t>Two types: </a:t>
            </a:r>
            <a:r>
              <a:rPr lang="en-US" dirty="0" err="1" smtClean="0"/>
              <a:t>Megabats</a:t>
            </a:r>
            <a:r>
              <a:rPr lang="en-US" dirty="0" smtClean="0"/>
              <a:t> and </a:t>
            </a:r>
            <a:r>
              <a:rPr lang="en-US" dirty="0" err="1" smtClean="0"/>
              <a:t>Microbats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59" y="3091218"/>
            <a:ext cx="5805799" cy="3483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8411" y="6536060"/>
            <a:ext cx="1471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www.dreslough.com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43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Megabats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287" y="185324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Frugivores</a:t>
            </a:r>
            <a:r>
              <a:rPr lang="en-US" dirty="0" smtClean="0"/>
              <a:t> 			                 and 		        </a:t>
            </a:r>
            <a:r>
              <a:rPr lang="en-US" dirty="0" err="1" smtClean="0"/>
              <a:t>nectivores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Fruit is crushed and only the 	            They have really long tongues to juices are consumed                            reach </a:t>
            </a:r>
            <a:r>
              <a:rPr lang="en-US" dirty="0"/>
              <a:t>into </a:t>
            </a:r>
            <a:r>
              <a:rPr lang="en-US" dirty="0" smtClean="0"/>
              <a:t>the flowers to get the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                                                                 nectar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35" y="2268389"/>
            <a:ext cx="4165334" cy="25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65" y="2268389"/>
            <a:ext cx="4408063" cy="2468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1119" y="4490683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hdwallpapersearly.com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622976" y="4613793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feelgrafix.com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334" y="452718"/>
            <a:ext cx="9404723" cy="1400530"/>
          </a:xfrm>
        </p:spPr>
        <p:txBody>
          <a:bodyPr/>
          <a:lstStyle/>
          <a:p>
            <a:r>
              <a:rPr lang="en-US" dirty="0" err="1" smtClean="0"/>
              <a:t>Megabats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86" y="1469706"/>
            <a:ext cx="8946541" cy="4195481"/>
          </a:xfrm>
        </p:spPr>
        <p:txBody>
          <a:bodyPr/>
          <a:lstStyle/>
          <a:p>
            <a:r>
              <a:rPr lang="en-US" dirty="0" smtClean="0"/>
              <a:t>Largest type of bat</a:t>
            </a:r>
          </a:p>
          <a:p>
            <a:r>
              <a:rPr lang="en-US" dirty="0" smtClean="0"/>
              <a:t>Use their ears, nose, and eyes for flying and finding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prey</a:t>
            </a:r>
          </a:p>
          <a:p>
            <a:r>
              <a:rPr lang="en-US" dirty="0" smtClean="0"/>
              <a:t>Most roost in trees and shrubs though some use                                          caves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16" y="1313313"/>
            <a:ext cx="4716872" cy="5018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51923" y="6260469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giggag.com</a:t>
            </a:r>
            <a:endParaRPr lang="en-US" sz="1000" dirty="0"/>
          </a:p>
        </p:txBody>
      </p:sp>
      <p:pic>
        <p:nvPicPr>
          <p:cNvPr id="1026" name="Picture 2" descr="http://news.bbc.co.uk/nol/shared/spl/hi/pop_ups/07/sci_nat_enl_1186151916/img/lau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54" y="3567447"/>
            <a:ext cx="4238720" cy="31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3432" y="6495048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news.bbc.co.uk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33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Megabat</a:t>
            </a:r>
            <a:r>
              <a:rPr lang="en-US" dirty="0" smtClean="0"/>
              <a:t>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69" y="1642942"/>
            <a:ext cx="6226451" cy="4634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2994" y="6224555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www.nhc.ed.ac.uk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50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618" y="246656"/>
            <a:ext cx="9404723" cy="1400530"/>
          </a:xfrm>
        </p:spPr>
        <p:txBody>
          <a:bodyPr/>
          <a:lstStyle/>
          <a:p>
            <a:r>
              <a:rPr lang="en-US" dirty="0" err="1" smtClean="0"/>
              <a:t>Microbats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340" y="1228670"/>
            <a:ext cx="10449037" cy="4195481"/>
          </a:xfrm>
        </p:spPr>
        <p:txBody>
          <a:bodyPr/>
          <a:lstStyle/>
          <a:p>
            <a:r>
              <a:rPr lang="en-US" dirty="0" smtClean="0"/>
              <a:t>Feed mainly on insects, but also hunt other small invertebrates, birds, other bats,  lizards, frogs, fish, and some drink the blood from other animals</a:t>
            </a:r>
          </a:p>
          <a:p>
            <a:r>
              <a:rPr lang="en-US" dirty="0" smtClean="0"/>
              <a:t>All species in GA are insectivorous</a:t>
            </a:r>
          </a:p>
          <a:p>
            <a:pPr marL="0" indent="0">
              <a:buNone/>
            </a:pPr>
            <a:r>
              <a:rPr lang="en-US" dirty="0" smtClean="0"/>
              <a:t>                  Insectivorous                           and                                Carnivorous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80" y="3068656"/>
            <a:ext cx="2269352" cy="3473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9" y="3162726"/>
            <a:ext cx="4918704" cy="3515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2854" y="6321862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askmax.countrymax.com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9661214" y="6183866"/>
            <a:ext cx="1356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www.bio.bris.ac.uk</a:t>
            </a:r>
          </a:p>
        </p:txBody>
      </p:sp>
    </p:spTree>
    <p:extLst>
      <p:ext uri="{BB962C8B-B14F-4D97-AF65-F5344CB8AC3E}">
        <p14:creationId xmlns:p14="http://schemas.microsoft.com/office/powerpoint/2010/main" val="21711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Microbats</a:t>
            </a:r>
            <a:r>
              <a:rPr lang="en-US" dirty="0" smtClean="0"/>
              <a:t>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05189"/>
            <a:ext cx="8946541" cy="4195481"/>
          </a:xfrm>
        </p:spPr>
        <p:txBody>
          <a:bodyPr/>
          <a:lstStyle/>
          <a:p>
            <a:r>
              <a:rPr lang="en-US" dirty="0" smtClean="0"/>
              <a:t>Make up 70% of all bat species</a:t>
            </a:r>
          </a:p>
          <a:p>
            <a:r>
              <a:rPr lang="en-US" dirty="0" smtClean="0"/>
              <a:t>Use echolocation (finding objects through echoed sound) to locate food</a:t>
            </a:r>
          </a:p>
          <a:p>
            <a:r>
              <a:rPr lang="en-US" dirty="0" smtClean="0"/>
              <a:t>Have excellent eyesight</a:t>
            </a:r>
          </a:p>
          <a:p>
            <a:r>
              <a:rPr lang="en-US" dirty="0" smtClean="0"/>
              <a:t>Roost in caves, trees, </a:t>
            </a:r>
            <a:r>
              <a:rPr lang="en-US" dirty="0"/>
              <a:t>man-made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structures</a:t>
            </a:r>
            <a:r>
              <a:rPr lang="en-US" dirty="0"/>
              <a:t>, and even </a:t>
            </a:r>
            <a:r>
              <a:rPr lang="en-US" dirty="0" smtClean="0"/>
              <a:t>in the leaf litter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on the ground, depending </a:t>
            </a:r>
            <a:r>
              <a:rPr lang="en-US" dirty="0"/>
              <a:t>upon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species </a:t>
            </a:r>
            <a:r>
              <a:rPr lang="en-US" dirty="0"/>
              <a:t>of bat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2945559"/>
            <a:ext cx="4378817" cy="3704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82878" y="6416696"/>
            <a:ext cx="17091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commons.wikimedia.org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86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Microbat</a:t>
            </a:r>
            <a:r>
              <a:rPr lang="en-US" dirty="0" smtClean="0"/>
              <a:t> Distribution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 err="1"/>
              <a:t>Distribution</a:t>
            </a:r>
            <a:r>
              <a:rPr lang="en-US" sz="2200" dirty="0"/>
              <a:t>: All over the world except</a:t>
            </a:r>
            <a:br>
              <a:rPr lang="en-US" sz="2200" dirty="0"/>
            </a:br>
            <a:r>
              <a:rPr lang="en-US" sz="2200" dirty="0"/>
              <a:t>	in the Arctic and Antarctic </a:t>
            </a:r>
            <a:br>
              <a:rPr lang="en-US" sz="2200" dirty="0"/>
            </a:br>
            <a:r>
              <a:rPr lang="en-US" sz="2200" dirty="0" smtClean="0"/>
              <a:t>16 species found in GA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4" y="3023916"/>
            <a:ext cx="8065543" cy="312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7452" y="5907126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www.nhc.ed.ac.uk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043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/>
              <a:t>Microbats</a:t>
            </a:r>
            <a:r>
              <a:rPr lang="en-US" dirty="0" smtClean="0"/>
              <a:t> Important in Georgia?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about 300-500 mosquitoes and other insects in an hour</a:t>
            </a:r>
          </a:p>
          <a:p>
            <a:r>
              <a:rPr lang="en-US" dirty="0" smtClean="0"/>
              <a:t>Help control insect populations</a:t>
            </a:r>
          </a:p>
          <a:p>
            <a:r>
              <a:rPr lang="en-US" dirty="0" smtClean="0"/>
              <a:t>Save farmers tons of money each year in pesticide use and crop protection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10502"/>
            <a:ext cx="10841844" cy="6328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7332" y="6201848"/>
            <a:ext cx="2273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www.chrisandchrisbreakfree.com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2513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526</TotalTime>
  <Words>293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Bats of Georgia  &amp; Around the World</vt:lpstr>
      <vt:lpstr>Species</vt:lpstr>
      <vt:lpstr>Megabats </vt:lpstr>
      <vt:lpstr>Megabats continued</vt:lpstr>
      <vt:lpstr>Megabat Distribution</vt:lpstr>
      <vt:lpstr>Microbats</vt:lpstr>
      <vt:lpstr>Microbats Cont</vt:lpstr>
      <vt:lpstr>Microbat Distribution  Distribution: All over the world except  in the Arctic and Antarctic  16 species found in GA </vt:lpstr>
      <vt:lpstr>Why are Microbats Important in Georgia?</vt:lpstr>
      <vt:lpstr>Losing our Bats</vt:lpstr>
      <vt:lpstr>What Can You Do to Help?</vt:lpstr>
      <vt:lpstr>For more information, go to:  www.georgiawildlife.com http://www.gabats.org  Or   For classroom activities about bats to engage students:   www.Pinetrest.com  www.batcon.org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Bats of Georgia &amp; Around the World</dc:title>
  <dc:creator>Kim Romano</dc:creator>
  <cp:lastModifiedBy>Vicky Smith</cp:lastModifiedBy>
  <cp:revision>47</cp:revision>
  <dcterms:created xsi:type="dcterms:W3CDTF">2015-04-01T15:48:44Z</dcterms:created>
  <dcterms:modified xsi:type="dcterms:W3CDTF">2016-04-08T18:28:18Z</dcterms:modified>
</cp:coreProperties>
</file>